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</p:sldIdLst>
  <p:sldSz cx="9144000" cy="5143500" type="screen16x9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295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5C79-8DCC-3D45-960E-6A5E187E0A53}" type="datetimeFigureOut">
              <a:rPr lang="it-IT" smtClean="0"/>
              <a:pPr/>
              <a:t>07/11/2019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FDDA-B4B3-9D42-8DAB-CCA18A4F5A0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6F1FC-042B-4DA9-8DB1-85A59A3B0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74223"/>
            <a:ext cx="7772400" cy="1102519"/>
          </a:xfrm>
        </p:spPr>
        <p:txBody>
          <a:bodyPr>
            <a:noAutofit/>
          </a:bodyPr>
          <a:lstStyle/>
          <a:p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Consiglio Direttivo Regionale di Anci 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537855-35E7-4C33-B902-2B5089913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9822"/>
            <a:ext cx="6400800" cy="937270"/>
          </a:xfrm>
        </p:spPr>
        <p:txBody>
          <a:bodyPr>
            <a:normAutofit/>
          </a:bodyPr>
          <a:lstStyle/>
          <a:p>
            <a:r>
              <a:rPr lang="it-IT" sz="1600" i="1" dirty="0">
                <a:solidFill>
                  <a:schemeClr val="tx2">
                    <a:lumMod val="50000"/>
                  </a:schemeClr>
                </a:solidFill>
              </a:rPr>
              <a:t>Milano, 6 novembre 2019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95D16E8-EC66-4F2A-A356-90E580907BF5}"/>
              </a:ext>
            </a:extLst>
          </p:cNvPr>
          <p:cNvSpPr/>
          <p:nvPr/>
        </p:nvSpPr>
        <p:spPr>
          <a:xfrm>
            <a:off x="7308304" y="4299942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C9EEB22-9AAF-445A-8D4E-9917C06F2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408" y="3914012"/>
            <a:ext cx="1853184" cy="7741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2E340-FF24-4156-843C-C528B901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Consiglio direttivo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0285-D50D-4374-A9CD-81F2402BA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Il Consiglio Direttivo è stato eletto dalla Assemblea Regionale in seduta Congressuale </a:t>
            </a:r>
            <a:r>
              <a:rPr lang="it-IT" sz="1600" i="1" dirty="0">
                <a:solidFill>
                  <a:schemeClr val="tx2">
                    <a:lumMod val="50000"/>
                  </a:schemeClr>
                </a:solidFill>
              </a:rPr>
              <a:t>(12 ottobre 2019)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con </a:t>
            </a:r>
            <a:r>
              <a:rPr lang="it-IT" sz="2800" b="1" dirty="0">
                <a:solidFill>
                  <a:schemeClr val="accent2"/>
                </a:solidFill>
              </a:rPr>
              <a:t>88 componenti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A questi </a:t>
            </a:r>
            <a:r>
              <a:rPr lang="it-IT" sz="1600" b="1" dirty="0">
                <a:solidFill>
                  <a:schemeClr val="accent2"/>
                </a:solidFill>
              </a:rPr>
              <a:t>SI AGGIUNGONO DI DIRITTO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I Sindaci dei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capoluoghi di provincia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e il Sindaco della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Città Metropolitana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Il Presidente del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CAL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1200" i="1" dirty="0">
                <a:solidFill>
                  <a:schemeClr val="tx2">
                    <a:lumMod val="50000"/>
                  </a:schemeClr>
                </a:solidFill>
              </a:rPr>
              <a:t>(se Amministratore di Ente associato)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Il Presidente di ANCI Lombardia;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I Presidenti dei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Dipartimenti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Tre rappresentanti delle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Comunità Montane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tra cui il Presidente della Conferenza regionale dei Presidenti delle Comunità Montane;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Il Presidente degli organismi di cui all’art. 25.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ANCI Lombardia Salute</a:t>
            </a:r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D7DFFDD-3FE8-4F92-AA07-1EA2BA4B1084}"/>
              </a:ext>
            </a:extLst>
          </p:cNvPr>
          <p:cNvSpPr/>
          <p:nvPr/>
        </p:nvSpPr>
        <p:spPr>
          <a:xfrm>
            <a:off x="7308304" y="4299942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C6729E4-945F-422A-B19A-928D6B596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4137836"/>
            <a:ext cx="900328" cy="8403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462328-3156-4B33-B2FB-7EB72310F855}"/>
              </a:ext>
            </a:extLst>
          </p:cNvPr>
          <p:cNvSpPr txBox="1"/>
          <p:nvPr/>
        </p:nvSpPr>
        <p:spPr>
          <a:xfrm>
            <a:off x="457200" y="4731989"/>
            <a:ext cx="2170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>
                <a:solidFill>
                  <a:schemeClr val="bg1">
                    <a:lumMod val="50000"/>
                  </a:schemeClr>
                </a:solidFill>
              </a:rPr>
              <a:t>Rif. Art. 17 Statuto di ANCI Lombardia</a:t>
            </a:r>
          </a:p>
        </p:txBody>
      </p:sp>
    </p:spTree>
    <p:extLst>
      <p:ext uri="{BB962C8B-B14F-4D97-AF65-F5344CB8AC3E}">
        <p14:creationId xmlns:p14="http://schemas.microsoft.com/office/powerpoint/2010/main" val="161252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2E340-FF24-4156-843C-C528B901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Consiglio direttivo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0285-D50D-4374-A9CD-81F2402BA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049"/>
            <a:ext cx="8229600" cy="363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Partecipano al Consiglio Direttivo, con </a:t>
            </a:r>
            <a:r>
              <a:rPr lang="it-IT" sz="2000" b="1" dirty="0">
                <a:solidFill>
                  <a:schemeClr val="accent2"/>
                </a:solidFill>
              </a:rPr>
              <a:t>FUNZIONI CONSULTIVE</a:t>
            </a:r>
            <a:r>
              <a:rPr lang="it-IT" sz="20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it-IT" sz="4000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1A38B4E-4CCD-4FCB-86B0-F2744DA2C8CD}"/>
              </a:ext>
            </a:extLst>
          </p:cNvPr>
          <p:cNvSpPr txBox="1">
            <a:spLocks/>
          </p:cNvSpPr>
          <p:nvPr/>
        </p:nvSpPr>
        <p:spPr>
          <a:xfrm>
            <a:off x="456226" y="2324356"/>
            <a:ext cx="3827742" cy="233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Componenti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 lombardi del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Consiglio Nazionale </a:t>
            </a:r>
            <a:endParaRPr lang="it-IT" sz="1600" b="1" dirty="0">
              <a:solidFill>
                <a:schemeClr val="tx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200" b="1" dirty="0">
                <a:solidFill>
                  <a:schemeClr val="accent2"/>
                </a:solidFill>
                <a:sym typeface="Wingdings" panose="05000000000000000000" pitchFamily="2" charset="2"/>
              </a:rPr>
              <a:t>15</a:t>
            </a:r>
            <a:r>
              <a:rPr lang="it-IT" sz="1200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it-IT" sz="1200" b="1" dirty="0">
                <a:solidFill>
                  <a:schemeClr val="accent2"/>
                </a:solidFill>
                <a:sym typeface="Wingdings" panose="05000000000000000000" pitchFamily="2" charset="2"/>
              </a:rPr>
              <a:t>eletti</a:t>
            </a:r>
            <a:r>
              <a:rPr lang="it-IT" sz="1200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it-IT" sz="12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all’Assemblea Congressuale Regionale del 12/10/2019</a:t>
            </a:r>
            <a:endParaRPr lang="it-IT" sz="12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Componenti del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Direttivo Nazionale di ANCI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200" b="1" dirty="0">
                <a:solidFill>
                  <a:srgbClr val="C0504D"/>
                </a:solidFill>
                <a:sym typeface="Wingdings" panose="05000000000000000000" pitchFamily="2" charset="2"/>
              </a:rPr>
              <a:t>N° x Consiglieri Nazionali da nominare </a:t>
            </a:r>
            <a:r>
              <a:rPr lang="it-IT" sz="1200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durante l’Assemblea Annuale e Congressuale ANCI </a:t>
            </a:r>
            <a:r>
              <a:rPr lang="it-IT" sz="1200" i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(dal 19 al 21 novembre ad Arezzo)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E2E6D9E-AEA9-45F9-B7AB-58FFF2677170}"/>
              </a:ext>
            </a:extLst>
          </p:cNvPr>
          <p:cNvSpPr txBox="1">
            <a:spLocks/>
          </p:cNvSpPr>
          <p:nvPr/>
        </p:nvSpPr>
        <p:spPr>
          <a:xfrm>
            <a:off x="4784651" y="2324357"/>
            <a:ext cx="3902149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Ex Presidenti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ed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ex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</a:rPr>
              <a:t>Segretari Generali </a:t>
            </a:r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dell’Associazione Regionale, qualora non lo siano già ad altro titolo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767052-BB70-4B2C-82DC-EA683FA8F72C}"/>
              </a:ext>
            </a:extLst>
          </p:cNvPr>
          <p:cNvSpPr txBox="1"/>
          <p:nvPr/>
        </p:nvSpPr>
        <p:spPr>
          <a:xfrm>
            <a:off x="457200" y="4684119"/>
            <a:ext cx="2170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>
                <a:solidFill>
                  <a:schemeClr val="bg1">
                    <a:lumMod val="50000"/>
                  </a:schemeClr>
                </a:solidFill>
              </a:rPr>
              <a:t>Rif. Art. 17 Statuto di ANCI Lombardia</a:t>
            </a:r>
          </a:p>
        </p:txBody>
      </p:sp>
    </p:spTree>
    <p:extLst>
      <p:ext uri="{BB962C8B-B14F-4D97-AF65-F5344CB8AC3E}">
        <p14:creationId xmlns:p14="http://schemas.microsoft.com/office/powerpoint/2010/main" val="3201558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193</Words>
  <Application>Microsoft Office PowerPoint</Application>
  <PresentationFormat>Presentazione su schermo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Tema di Office</vt:lpstr>
      <vt:lpstr>Consiglio Direttivo Regionale di Anci Lombardia</vt:lpstr>
      <vt:lpstr>Consiglio direttivo</vt:lpstr>
      <vt:lpstr>Consiglio direttivo</vt:lpstr>
    </vt:vector>
  </TitlesOfParts>
  <Company>PMB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PMB 03</dc:creator>
  <cp:lastModifiedBy>Rinaldo Redaelli</cp:lastModifiedBy>
  <cp:revision>29</cp:revision>
  <cp:lastPrinted>2019-11-04T15:58:02Z</cp:lastPrinted>
  <dcterms:created xsi:type="dcterms:W3CDTF">2016-05-20T09:15:23Z</dcterms:created>
  <dcterms:modified xsi:type="dcterms:W3CDTF">2019-11-07T09:01:19Z</dcterms:modified>
</cp:coreProperties>
</file>